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56" r:id="rId4"/>
    <p:sldId id="261" r:id="rId5"/>
    <p:sldId id="263" r:id="rId6"/>
    <p:sldId id="264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7"/>
  </p:normalViewPr>
  <p:slideViewPr>
    <p:cSldViewPr>
      <p:cViewPr varScale="1">
        <p:scale>
          <a:sx n="89" d="100"/>
          <a:sy n="89" d="100"/>
        </p:scale>
        <p:origin x="174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DC4A0-1957-4B36-8843-3AD38A89F1F6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171B-5536-43C9-90AE-CE8CD095DB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7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/>
          <a:lstStyle>
            <a:lvl1pPr>
              <a:buNone/>
              <a:defRPr sz="3600"/>
            </a:lvl1pPr>
            <a:lvl2pPr>
              <a:buNone/>
              <a:defRPr sz="3200"/>
            </a:lvl2pPr>
            <a:lvl3pPr>
              <a:buNone/>
              <a:defRPr sz="28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 slide background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0"/>
            <a:ext cx="10668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E6ED-2DB9-49C3-B4A2-432438CE1132}" type="datetimeFigureOut">
              <a:rPr lang="en-US" smtClean="0"/>
              <a:pPr/>
              <a:t>9/30/22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C8010-1304-44A1-87F7-814F6D890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7075"/>
            <a:ext cx="7772400" cy="1470025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54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br>
              <a:rPr lang="en-US" sz="6600" b="1" dirty="0"/>
            </a:br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Strong </a:t>
            </a: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b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Courageous</a:t>
            </a:r>
            <a:br>
              <a:rPr lang="en-US" sz="6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/>
              <a:t>10-2-2022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B9A9E5-C552-5AA0-7567-FE6D1B64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2Tim.3:16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Scripture is God-breathed!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EE0607-74D8-093A-5B8E-7A385F05C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1:8-9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Keep this Book of the Law always on your lips; meditate on it day and night, 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strong and courageous. Do not be afraid; do not be discouraged, for the LORD your God will be with you wherever you go.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00BB4-0E85-82A9-56C3-BE99A8F6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Psalm 42:1-2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the deer pants for streams of water,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my soul pants for you,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God.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soul thirsts for God, for the living God.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5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93122D-4818-6ACA-99FD-3315BC26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2Cor.5:21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made him who had no sin to be sin for us, so that in him we might become the righteousness of God.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0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1:1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the death of Moses the servant of the LORD, the LORD said to Joshua, Moses my servant is dead. 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  <p:extLst>
      <p:ext uri="{BB962C8B-B14F-4D97-AF65-F5344CB8AC3E}">
        <p14:creationId xmlns:p14="http://schemas.microsoft.com/office/powerpoint/2010/main" val="213612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332601"/>
            <a:ext cx="8229600" cy="6068199"/>
          </a:xfrm>
        </p:spPr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1:2-3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 ready to cross the Jordan River.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will give you every place where you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set your foot.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 3:5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said, “Take off your sandals, for the place where you are standing is holy ground.”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1Cor. 3:16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 you know that you yourselves are God’s temple and that God’s Spirit dwells in your midst?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2484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Standard Version</a:t>
            </a:r>
          </a:p>
        </p:txBody>
      </p:sp>
    </p:spTree>
    <p:extLst>
      <p:ext uri="{BB962C8B-B14F-4D97-AF65-F5344CB8AC3E}">
        <p14:creationId xmlns:p14="http://schemas.microsoft.com/office/powerpoint/2010/main" val="110140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8FE51-3705-A04A-EBDC-267CE7199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Matt.12:28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if it is by the Spirit of God that I drive out demons, then the kingdom of God has come upon you.</a:t>
            </a:r>
            <a:r>
              <a:rPr lang="en-US" sz="4000" dirty="0">
                <a:effectLst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759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73F4FF-8537-28D1-0DE0-3AF5EF68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1:5-6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one will be able to stand against you all the days of your life. … … I will never leave you nor forsake you. 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strong and courageous … …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0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7D1CF-493E-0C31-E3C0-E9043456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Matt.28:18-20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Jesus came to them and said, “All authority in heaven and on earth has been given to me.  … … 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surely, I am with you always, to the very end of the age.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4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B8CF9-5C60-E954-F370-83AFDDAE0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 1:7 (NIV)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strong and very courageous. Be careful to obey all the law my servant Moses gave you; do not turn from it to the right or to the left, that you may be successful wherever you go.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3454"/>
      </p:ext>
    </p:extLst>
  </p:cSld>
  <p:clrMapOvr>
    <a:masterClrMapping/>
  </p:clrMapOvr>
</p:sld>
</file>

<file path=ppt/theme/theme1.xml><?xml version="1.0" encoding="utf-8"?>
<a:theme xmlns:a="http://schemas.openxmlformats.org/drawingml/2006/main" name="BCC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CC Slide 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480</Words>
  <Application>Microsoft Macintosh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BCC Slides</vt:lpstr>
      <vt:lpstr>BCC Slide Print</vt:lpstr>
      <vt:lpstr>2_Office Theme</vt:lpstr>
      <vt:lpstr>                          Be Strong  and  Courageous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Sweet Prayer</dc:title>
  <dc:creator>Tim and Amy</dc:creator>
  <cp:lastModifiedBy>wallace mitchell</cp:lastModifiedBy>
  <cp:revision>376</cp:revision>
  <dcterms:created xsi:type="dcterms:W3CDTF">2014-04-03T23:11:22Z</dcterms:created>
  <dcterms:modified xsi:type="dcterms:W3CDTF">2022-09-30T15:14:13Z</dcterms:modified>
</cp:coreProperties>
</file>