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61" r:id="rId5"/>
    <p:sldId id="276" r:id="rId6"/>
    <p:sldId id="263" r:id="rId7"/>
    <p:sldId id="265" r:id="rId8"/>
    <p:sldId id="267" r:id="rId9"/>
    <p:sldId id="270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3"/>
  </p:normalViewPr>
  <p:slideViewPr>
    <p:cSldViewPr>
      <p:cViewPr varScale="1">
        <p:scale>
          <a:sx n="86" d="100"/>
          <a:sy n="86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C4A0-1957-4B36-8843-3AD38A89F1F6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171B-5536-43C9-90AE-CE8CD095D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200"/>
            </a:lvl2pPr>
            <a:lvl3pPr>
              <a:buNone/>
              <a:defRPr sz="28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 slide 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0"/>
            <a:ext cx="1066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8588"/>
            <a:ext cx="7772400" cy="2030412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7200" b="1" dirty="0"/>
            </a:br>
            <a:br>
              <a:rPr lang="en-US" sz="72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r>
              <a:rPr lang="en-US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Pleasing </a:t>
            </a:r>
            <a:br>
              <a:rPr lang="en-US" sz="6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</a:t>
            </a:r>
            <a:br>
              <a:rPr lang="en-US" sz="6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3188"/>
            <a:ext cx="6400800" cy="2030412"/>
          </a:xfrm>
        </p:spPr>
        <p:txBody>
          <a:bodyPr/>
          <a:lstStyle/>
          <a:p>
            <a:r>
              <a:rPr lang="en-US" dirty="0"/>
              <a:t>3-12-2023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06094-C33E-67D2-4034-75A16316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Love is Pleasing God and 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Spirit within us. 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Galatians 5:22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fruit of the Spirit is love!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27F696-3FC6-5E2C-DBE7-7D214C05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want to 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God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 Love one another!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John 4:19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love because HE first loved us.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2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Thessalonians 4:1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Finally, then, brothers, we ask and urge you in the Lord Jesus, that as you received from us how you ought to walk and to 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God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just as you are doing, that you do so more and more.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  <p:extLst>
      <p:ext uri="{BB962C8B-B14F-4D97-AF65-F5344CB8AC3E}">
        <p14:creationId xmlns:p14="http://schemas.microsoft.com/office/powerpoint/2010/main" val="213612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5379AB-C2B1-3EF9-E5E3-D335015C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Thessalonians 4:3 (ESV)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this is the will of God, your sanctification!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332601"/>
            <a:ext cx="8229600" cy="6068199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Corinthians 1:30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because of HIM you are in Christ Jesus, who became to us … …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sanctification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redemption.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ABFAF-46B9-0D02-5944-AE668B53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Philippians 3:12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that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have already obtained this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am already perfect,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I press on to make it my own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because Christ Jesus has (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already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made me HIS OWN (sanctified me).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F8C3FE-17C0-53FA-DC95-B0008762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Thessalonians 4:8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Therefore, whoever disregards this, disregards not man but God,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gives his Holy Spirit to you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142C5-8D8D-DB4F-679B-607D6250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Timothy 3:5 (ESV)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last days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will be people having the appearance of godliness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denying its power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Avoid such people.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32897-06A4-5797-7FC2-A5AD9253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Thessalonians 4:9, 10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oncerning brotherly love … …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yourselves have been taught by God to love one another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We urge you, brothers,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do this more and more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4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0DB04-3BAF-ABAA-BCB0-4C6DB4B5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Love is Pleasing God and 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our salvation!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John 4:7 (ESV)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Beloved, let us love one another, for love is from God, and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whoever loves has been born of God and knows God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84346"/>
      </p:ext>
    </p:extLst>
  </p:cSld>
  <p:clrMapOvr>
    <a:masterClrMapping/>
  </p:clrMapOvr>
</p:sld>
</file>

<file path=ppt/theme/theme1.xml><?xml version="1.0" encoding="utf-8"?>
<a:theme xmlns:a="http://schemas.openxmlformats.org/drawingml/2006/main" name="BCC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CC Slide 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414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BCC Slides</vt:lpstr>
      <vt:lpstr>BCC Slide Print</vt:lpstr>
      <vt:lpstr>2_Office Theme</vt:lpstr>
      <vt:lpstr>                                      Pleasing  God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Prayer</dc:title>
  <dc:creator>Tim and Amy</dc:creator>
  <cp:lastModifiedBy>wallace mitchell</cp:lastModifiedBy>
  <cp:revision>578</cp:revision>
  <dcterms:created xsi:type="dcterms:W3CDTF">2014-04-03T23:11:22Z</dcterms:created>
  <dcterms:modified xsi:type="dcterms:W3CDTF">2023-03-10T18:15:43Z</dcterms:modified>
</cp:coreProperties>
</file>